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C"/>
    <a:srgbClr val="EC008C"/>
    <a:srgbClr val="0090BC"/>
    <a:srgbClr val="F47C32"/>
    <a:srgbClr val="EC0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692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7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7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91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21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1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4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83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0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0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3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69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1D30-DB00-47FC-9916-5EF6E78330C6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AF99-02C0-49D0-9096-EA76D4CAE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7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703821" y="265026"/>
            <a:ext cx="2736304" cy="1656184"/>
          </a:xfrm>
          <a:prstGeom prst="rect">
            <a:avLst/>
          </a:prstGeom>
          <a:solidFill>
            <a:srgbClr val="0072BC"/>
          </a:solidFill>
          <a:ln>
            <a:solidFill>
              <a:srgbClr val="0072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83892" y="295199"/>
            <a:ext cx="2736304" cy="1656184"/>
          </a:xfrm>
          <a:prstGeom prst="rect">
            <a:avLst/>
          </a:prstGeom>
          <a:solidFill>
            <a:srgbClr val="F47C32"/>
          </a:solidFill>
          <a:ln>
            <a:solidFill>
              <a:srgbClr val="F47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83892" y="665353"/>
            <a:ext cx="27363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8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Do!</a:t>
            </a:r>
            <a:endParaRPr lang="en-GB" sz="58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3821" y="665353"/>
            <a:ext cx="27363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8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Don’t!</a:t>
            </a:r>
            <a:endParaRPr lang="en-GB" sz="58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2658" y="2128196"/>
            <a:ext cx="3245434" cy="1080120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29327" y="2215592"/>
            <a:ext cx="32454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Send apologies if you are </a:t>
            </a:r>
          </a:p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unable to attend the meeting </a:t>
            </a:r>
          </a:p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(or will be late)</a:t>
            </a:r>
            <a:endParaRPr lang="en-GB" sz="1700" b="1" dirty="0">
              <a:solidFill>
                <a:schemeClr val="bg1"/>
              </a:solidFill>
              <a:latin typeface="Museo 500" panose="02000000000000000000" pitchFamily="2" charset="0"/>
              <a:ea typeface="Calibri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40492" y="2128196"/>
            <a:ext cx="3245434" cy="864096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3527161" y="2215592"/>
            <a:ext cx="32454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Take notes and record </a:t>
            </a:r>
          </a:p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action points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540492" y="3196389"/>
            <a:ext cx="3245434" cy="684385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3540492" y="3208282"/>
            <a:ext cx="3245434" cy="672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Conduct side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conversations</a:t>
            </a:r>
            <a:endParaRPr lang="en-GB" sz="1700" b="1" dirty="0">
              <a:solidFill>
                <a:schemeClr val="bg1"/>
              </a:solidFill>
              <a:latin typeface="Museo 500" panose="02000000000000000000" pitchFamily="2" charset="0"/>
              <a:ea typeface="Calibri"/>
              <a:cs typeface="Times New Roman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2658" y="3348789"/>
            <a:ext cx="3245434" cy="684385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142658" y="3493626"/>
            <a:ext cx="3245434" cy="37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Arrive Late</a:t>
            </a:r>
            <a:endParaRPr lang="en-GB" sz="1700" b="1" dirty="0">
              <a:solidFill>
                <a:schemeClr val="bg1"/>
              </a:solidFill>
              <a:latin typeface="Museo 500" panose="02000000000000000000" pitchFamily="2" charset="0"/>
              <a:ea typeface="Calibri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9327" y="4276543"/>
            <a:ext cx="3245434" cy="684385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129327" y="4288436"/>
            <a:ext cx="3245434" cy="672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Interrupt other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 speakers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539934" y="4098704"/>
            <a:ext cx="3245434" cy="1080120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526603" y="4186100"/>
            <a:ext cx="32454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Take criticism and </a:t>
            </a:r>
          </a:p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feedback on your contributions personally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8941" y="5160663"/>
            <a:ext cx="3245434" cy="864096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98941" y="5256465"/>
            <a:ext cx="3245434" cy="672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Spend more time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speaking than listening</a:t>
            </a:r>
            <a:endParaRPr lang="en-GB" sz="1700" b="1" dirty="0">
              <a:solidFill>
                <a:schemeClr val="bg1"/>
              </a:solidFill>
              <a:latin typeface="Museo 500" panose="02000000000000000000" pitchFamily="2" charset="0"/>
              <a:ea typeface="Calibri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539934" y="5407705"/>
            <a:ext cx="3245434" cy="684385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3539934" y="5419598"/>
            <a:ext cx="3245434" cy="672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Be persistent and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assertive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563621" y="6295265"/>
            <a:ext cx="3245434" cy="684385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563621" y="6307158"/>
            <a:ext cx="3245434" cy="672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Use open ended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 questions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12272" y="6307158"/>
            <a:ext cx="3245434" cy="1276541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98941" y="6376041"/>
            <a:ext cx="324543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Use your phone to reply to text messages and emails, to use Facebook, or to play games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53823" y="7225376"/>
            <a:ext cx="3245434" cy="1080120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3540492" y="7312772"/>
            <a:ext cx="32454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Use hand-outs to </a:t>
            </a:r>
          </a:p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help present your </a:t>
            </a:r>
          </a:p>
          <a:p>
            <a:pPr algn="ctr"/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feedback and ideas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12272" y="7789020"/>
            <a:ext cx="3245434" cy="737162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91045" y="7853689"/>
            <a:ext cx="3245434" cy="672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Be mindful of your body language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40492" y="8529921"/>
            <a:ext cx="3245434" cy="864096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3540492" y="8625723"/>
            <a:ext cx="3245434" cy="672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Prepare for meetings by reading the agenda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42658" y="8699225"/>
            <a:ext cx="3245434" cy="864096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142658" y="8795027"/>
            <a:ext cx="3245434" cy="672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700" b="1" dirty="0" smtClean="0">
                <a:solidFill>
                  <a:schemeClr val="bg1"/>
                </a:solidFill>
                <a:effectLst/>
                <a:latin typeface="Museo 500" panose="02000000000000000000" pitchFamily="2" charset="0"/>
              </a:rPr>
              <a:t>Be afraid to ask questions or ask for clarifications</a:t>
            </a:r>
          </a:p>
        </p:txBody>
      </p:sp>
    </p:spTree>
    <p:extLst>
      <p:ext uri="{BB962C8B-B14F-4D97-AF65-F5344CB8AC3E}">
        <p14:creationId xmlns:p14="http://schemas.microsoft.com/office/powerpoint/2010/main" val="92236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108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Glasgow Caledonian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5</cp:revision>
  <cp:lastPrinted>2016-09-30T14:20:48Z</cp:lastPrinted>
  <dcterms:created xsi:type="dcterms:W3CDTF">2016-09-30T12:43:11Z</dcterms:created>
  <dcterms:modified xsi:type="dcterms:W3CDTF">2016-09-30T14:45:25Z</dcterms:modified>
</cp:coreProperties>
</file>